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3" r:id="rId7"/>
    <p:sldId id="261" r:id="rId8"/>
    <p:sldId id="264" r:id="rId9"/>
    <p:sldId id="265" r:id="rId10"/>
    <p:sldId id="269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6342B-B45C-4D0F-8DBF-627CCBF65AB6}" type="datetimeFigureOut">
              <a:rPr lang="ko-KR" altLang="en-US" smtClean="0"/>
              <a:t>2018-11-04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73CDAF-EC68-41E0-92BB-1D0E9F7BF7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70002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6342B-B45C-4D0F-8DBF-627CCBF65AB6}" type="datetimeFigureOut">
              <a:rPr lang="ko-KR" altLang="en-US" smtClean="0"/>
              <a:t>2018-11-04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73CDAF-EC68-41E0-92BB-1D0E9F7BF7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5491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6342B-B45C-4D0F-8DBF-627CCBF65AB6}" type="datetimeFigureOut">
              <a:rPr lang="ko-KR" altLang="en-US" smtClean="0"/>
              <a:t>2018-11-04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73CDAF-EC68-41E0-92BB-1D0E9F7BF7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78420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6342B-B45C-4D0F-8DBF-627CCBF65AB6}" type="datetimeFigureOut">
              <a:rPr lang="ko-KR" altLang="en-US" smtClean="0"/>
              <a:t>2018-11-04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73CDAF-EC68-41E0-92BB-1D0E9F7BF7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80991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6342B-B45C-4D0F-8DBF-627CCBF65AB6}" type="datetimeFigureOut">
              <a:rPr lang="ko-KR" altLang="en-US" smtClean="0"/>
              <a:t>2018-11-04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73CDAF-EC68-41E0-92BB-1D0E9F7BF7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66164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6342B-B45C-4D0F-8DBF-627CCBF65AB6}" type="datetimeFigureOut">
              <a:rPr lang="ko-KR" altLang="en-US" smtClean="0"/>
              <a:t>2018-11-04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73CDAF-EC68-41E0-92BB-1D0E9F7BF7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5832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6342B-B45C-4D0F-8DBF-627CCBF65AB6}" type="datetimeFigureOut">
              <a:rPr lang="ko-KR" altLang="en-US" smtClean="0"/>
              <a:t>2018-11-04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73CDAF-EC68-41E0-92BB-1D0E9F7BF7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45442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6342B-B45C-4D0F-8DBF-627CCBF65AB6}" type="datetimeFigureOut">
              <a:rPr lang="ko-KR" altLang="en-US" smtClean="0"/>
              <a:t>2018-11-04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73CDAF-EC68-41E0-92BB-1D0E9F7BF7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55881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6342B-B45C-4D0F-8DBF-627CCBF65AB6}" type="datetimeFigureOut">
              <a:rPr lang="ko-KR" altLang="en-US" smtClean="0"/>
              <a:t>2018-11-04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73CDAF-EC68-41E0-92BB-1D0E9F7BF7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91968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6342B-B45C-4D0F-8DBF-627CCBF65AB6}" type="datetimeFigureOut">
              <a:rPr lang="ko-KR" altLang="en-US" smtClean="0"/>
              <a:t>2018-11-04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73CDAF-EC68-41E0-92BB-1D0E9F7BF7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67714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6342B-B45C-4D0F-8DBF-627CCBF65AB6}" type="datetimeFigureOut">
              <a:rPr lang="ko-KR" altLang="en-US" smtClean="0"/>
              <a:t>2018-11-04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73CDAF-EC68-41E0-92BB-1D0E9F7BF7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8090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26342B-B45C-4D0F-8DBF-627CCBF65AB6}" type="datetimeFigureOut">
              <a:rPr lang="ko-KR" altLang="en-US" smtClean="0"/>
              <a:t>2018-11-04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73CDAF-EC68-41E0-92BB-1D0E9F7BF7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90196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Classification of Animation Character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 err="1" smtClean="0"/>
              <a:t>정답률</a:t>
            </a:r>
            <a:r>
              <a:rPr lang="ko-KR" altLang="en-US" dirty="0" smtClean="0"/>
              <a:t> 강화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027471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ShuffleNetV2 32 * 32 -&gt; 96 * 96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40" t="15291" r="9325" b="9739"/>
          <a:stretch/>
        </p:blipFill>
        <p:spPr>
          <a:xfrm>
            <a:off x="3956148" y="1880158"/>
            <a:ext cx="7799245" cy="395223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532" r="91439" b="6186"/>
          <a:stretch/>
        </p:blipFill>
        <p:spPr>
          <a:xfrm>
            <a:off x="838200" y="3662683"/>
            <a:ext cx="2403891" cy="38718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16" t="15041" r="8987" b="9491"/>
          <a:stretch/>
        </p:blipFill>
        <p:spPr>
          <a:xfrm>
            <a:off x="4020065" y="1880158"/>
            <a:ext cx="7875372" cy="4034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1997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학습 캐릭터 추가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닮은꼴 캐릭터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1074428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학습 캐릭터 추가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닮은꼴 캐릭터</a:t>
            </a:r>
            <a:endParaRPr lang="ko-KR" altLang="en-US" dirty="0"/>
          </a:p>
        </p:txBody>
      </p:sp>
      <p:grpSp>
        <p:nvGrpSpPr>
          <p:cNvPr id="13" name="그룹 12"/>
          <p:cNvGrpSpPr/>
          <p:nvPr/>
        </p:nvGrpSpPr>
        <p:grpSpPr>
          <a:xfrm>
            <a:off x="3443873" y="1837039"/>
            <a:ext cx="8500992" cy="4203228"/>
            <a:chOff x="2183028" y="1690688"/>
            <a:chExt cx="9630032" cy="4761470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756" t="16664" r="9257" b="11237"/>
            <a:stretch/>
          </p:blipFill>
          <p:spPr>
            <a:xfrm>
              <a:off x="2183028" y="1690688"/>
              <a:ext cx="9630032" cy="4761470"/>
            </a:xfrm>
            <a:prstGeom prst="rect">
              <a:avLst/>
            </a:prstGeom>
          </p:spPr>
        </p:pic>
        <p:sp>
          <p:nvSpPr>
            <p:cNvPr id="6" name="직사각형 5"/>
            <p:cNvSpPr/>
            <p:nvPr/>
          </p:nvSpPr>
          <p:spPr>
            <a:xfrm>
              <a:off x="2183028" y="1690688"/>
              <a:ext cx="728519" cy="657096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ysClr val="windowText" lastClr="000000"/>
                  </a:solidFill>
                </a:ln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7269893" y="3284710"/>
              <a:ext cx="728519" cy="657096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ysClr val="windowText" lastClr="000000"/>
                  </a:solidFill>
                </a:ln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753233" y="4071423"/>
              <a:ext cx="728519" cy="657096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ysClr val="windowText" lastClr="000000"/>
                  </a:solidFill>
                </a:ln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9831860" y="4854210"/>
              <a:ext cx="728519" cy="702211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ysClr val="windowText" lastClr="000000"/>
                  </a:solidFill>
                </a:ln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3468130" y="2440331"/>
              <a:ext cx="667265" cy="747711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ysClr val="windowText" lastClr="000000"/>
                  </a:solidFill>
                </a:ln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9230498" y="1690688"/>
              <a:ext cx="667265" cy="747711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ysClr val="windowText" lastClr="000000"/>
                  </a:solidFill>
                </a:ln>
              </a:endParaRPr>
            </a:p>
          </p:txBody>
        </p:sp>
      </p:grp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865" t="24647" r="43851" b="70987"/>
          <a:stretch/>
        </p:blipFill>
        <p:spPr>
          <a:xfrm>
            <a:off x="838200" y="3158841"/>
            <a:ext cx="2201143" cy="46132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299" r="91419" b="26331"/>
          <a:stretch/>
        </p:blipFill>
        <p:spPr>
          <a:xfrm>
            <a:off x="1038301" y="3938653"/>
            <a:ext cx="1800940" cy="269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0302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다음주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편의성 추가 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명령어 구문</a:t>
            </a:r>
            <a:r>
              <a:rPr lang="en-US" altLang="ko-KR" dirty="0" smtClean="0"/>
              <a:t>, </a:t>
            </a:r>
            <a:r>
              <a:rPr lang="ko-KR" altLang="en-US" dirty="0" smtClean="0"/>
              <a:t>추가 기능 등</a:t>
            </a:r>
            <a:r>
              <a:rPr lang="en-US" altLang="ko-KR" dirty="0" smtClean="0"/>
              <a:t>)</a:t>
            </a:r>
          </a:p>
          <a:p>
            <a:r>
              <a:rPr lang="ko-KR" altLang="en-US" dirty="0" smtClean="0"/>
              <a:t>모델 활용</a:t>
            </a:r>
            <a:endParaRPr lang="en-US" altLang="ko-KR" dirty="0" smtClean="0"/>
          </a:p>
          <a:p>
            <a:r>
              <a:rPr lang="ko-KR" altLang="en-US" dirty="0" smtClean="0"/>
              <a:t>무엇이 문제였나</a:t>
            </a:r>
            <a:r>
              <a:rPr lang="en-US" altLang="ko-KR" dirty="0" smtClean="0"/>
              <a:t>? </a:t>
            </a:r>
            <a:r>
              <a:rPr lang="ko-KR" altLang="en-US" dirty="0" smtClean="0"/>
              <a:t>이전 코드와 비교</a:t>
            </a:r>
            <a:endParaRPr lang="en-US" altLang="ko-KR" dirty="0" smtClean="0"/>
          </a:p>
          <a:p>
            <a:r>
              <a:rPr lang="en-US" altLang="ko-KR" dirty="0" smtClean="0"/>
              <a:t>ShuffleNetV2</a:t>
            </a:r>
            <a:endParaRPr lang="en-US" altLang="ko-KR" dirty="0" smtClean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588949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정답률</a:t>
            </a:r>
            <a:r>
              <a:rPr lang="ko-KR" altLang="en-US" dirty="0" smtClean="0"/>
              <a:t> 강화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10898" t="14282" r="8714" b="9640"/>
          <a:stretch/>
        </p:blipFill>
        <p:spPr>
          <a:xfrm>
            <a:off x="3672403" y="1837038"/>
            <a:ext cx="7681397" cy="393768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l="88" t="68370" r="80919" b="24535"/>
          <a:stretch/>
        </p:blipFill>
        <p:spPr>
          <a:xfrm>
            <a:off x="691979" y="3566984"/>
            <a:ext cx="2488015" cy="486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1796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사이즈 축소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38" t="14667" r="11622" b="7744"/>
          <a:stretch/>
        </p:blipFill>
        <p:spPr>
          <a:xfrm>
            <a:off x="4623043" y="2026508"/>
            <a:ext cx="6885217" cy="383059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847" t="58979" r="42380" b="36456"/>
          <a:stretch/>
        </p:blipFill>
        <p:spPr>
          <a:xfrm>
            <a:off x="838200" y="3562864"/>
            <a:ext cx="3510185" cy="757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8097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사이즈 축소 </a:t>
            </a:r>
            <a:r>
              <a:rPr lang="en-US" altLang="ko-KR" dirty="0" smtClean="0"/>
              <a:t>2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55" t="14345" r="11554" b="8176"/>
          <a:stretch/>
        </p:blipFill>
        <p:spPr>
          <a:xfrm>
            <a:off x="4547074" y="2026507"/>
            <a:ext cx="6961185" cy="390095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91"/>
          <a:stretch/>
        </p:blipFill>
        <p:spPr>
          <a:xfrm>
            <a:off x="838200" y="3542365"/>
            <a:ext cx="3446998" cy="533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4441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Overfitting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78" t="26863" r="42703" b="5489"/>
          <a:stretch/>
        </p:blipFill>
        <p:spPr>
          <a:xfrm>
            <a:off x="4933444" y="1291905"/>
            <a:ext cx="2325112" cy="5189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5583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Weight </a:t>
            </a:r>
            <a:r>
              <a:rPr lang="en-US" altLang="ko-KR" dirty="0"/>
              <a:t>Regularization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203" t="24521" r="42635" b="34065"/>
          <a:stretch/>
        </p:blipFill>
        <p:spPr>
          <a:xfrm>
            <a:off x="4423719" y="1690688"/>
            <a:ext cx="3344561" cy="4371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4915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LR </a:t>
            </a:r>
            <a:r>
              <a:rPr lang="ko-KR" altLang="en-US" dirty="0" smtClean="0"/>
              <a:t>축소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799" t="11773" r="42380" b="39459"/>
          <a:stretch/>
        </p:blipFill>
        <p:spPr>
          <a:xfrm>
            <a:off x="4761470" y="1507523"/>
            <a:ext cx="2669060" cy="4970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9199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ResNet</a:t>
            </a:r>
            <a:r>
              <a:rPr lang="en-US" altLang="ko-KR" dirty="0" smtClean="0"/>
              <a:t> -&gt; </a:t>
            </a:r>
            <a:r>
              <a:rPr lang="en-US" altLang="ko-KR" dirty="0"/>
              <a:t>ShuffleNetV2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057" r="91149" b="541"/>
          <a:stretch/>
        </p:blipFill>
        <p:spPr>
          <a:xfrm>
            <a:off x="605625" y="3843875"/>
            <a:ext cx="2411340" cy="39541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13" t="13670" r="8716" b="7370"/>
          <a:stretch/>
        </p:blipFill>
        <p:spPr>
          <a:xfrm>
            <a:off x="3266791" y="1626973"/>
            <a:ext cx="8727501" cy="4650259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1088130" y="4563762"/>
            <a:ext cx="840259" cy="75788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0247871" y="5272215"/>
            <a:ext cx="840259" cy="75788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702378" y="4563762"/>
            <a:ext cx="724930" cy="75788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083091" y="3163330"/>
            <a:ext cx="840259" cy="68054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ysClr val="windowText" lastClr="000000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8645469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ShuffleNetV2 32 * 32 -&gt; 96 * 96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40" t="15291" r="9325" b="9739"/>
          <a:stretch/>
        </p:blipFill>
        <p:spPr>
          <a:xfrm>
            <a:off x="3956148" y="1880158"/>
            <a:ext cx="7799245" cy="395223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22" t="87808" r="43904" b="7508"/>
          <a:stretch/>
        </p:blipFill>
        <p:spPr>
          <a:xfrm>
            <a:off x="527221" y="3080950"/>
            <a:ext cx="3164594" cy="54369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532" r="91439" b="6186"/>
          <a:stretch/>
        </p:blipFill>
        <p:spPr>
          <a:xfrm>
            <a:off x="838200" y="3871783"/>
            <a:ext cx="2403891" cy="387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142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906</TotalTime>
  <Words>69</Words>
  <Application>Microsoft Office PowerPoint</Application>
  <PresentationFormat>와이드스크린</PresentationFormat>
  <Paragraphs>18</Paragraphs>
  <Slides>13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6" baseType="lpstr">
      <vt:lpstr>맑은 고딕</vt:lpstr>
      <vt:lpstr>Arial</vt:lpstr>
      <vt:lpstr>Office 테마</vt:lpstr>
      <vt:lpstr>Classification of Animation Character</vt:lpstr>
      <vt:lpstr>정답률 강화</vt:lpstr>
      <vt:lpstr>사이즈 축소</vt:lpstr>
      <vt:lpstr>사이즈 축소 2</vt:lpstr>
      <vt:lpstr>Overfitting</vt:lpstr>
      <vt:lpstr>Weight Regularization</vt:lpstr>
      <vt:lpstr>LR 축소</vt:lpstr>
      <vt:lpstr>ResNet -&gt; ShuffleNetV2</vt:lpstr>
      <vt:lpstr>ShuffleNetV2 32 * 32 -&gt; 96 * 96</vt:lpstr>
      <vt:lpstr>ShuffleNetV2 32 * 32 -&gt; 96 * 96</vt:lpstr>
      <vt:lpstr>학습 캐릭터 추가 – 닮은꼴 캐릭터</vt:lpstr>
      <vt:lpstr>학습 캐릭터 추가 – 닮은꼴 캐릭터</vt:lpstr>
      <vt:lpstr>다음주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@learning</dc:title>
  <dc:creator>Windows 사용자</dc:creator>
  <cp:lastModifiedBy>Windows 사용자</cp:lastModifiedBy>
  <cp:revision>34</cp:revision>
  <dcterms:created xsi:type="dcterms:W3CDTF">2018-11-04T13:36:00Z</dcterms:created>
  <dcterms:modified xsi:type="dcterms:W3CDTF">2018-11-05T04:42:34Z</dcterms:modified>
</cp:coreProperties>
</file>